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4" autoAdjust="0"/>
    <p:restoredTop sz="94660"/>
  </p:normalViewPr>
  <p:slideViewPr>
    <p:cSldViewPr snapToGrid="0">
      <p:cViewPr varScale="1">
        <p:scale>
          <a:sx n="30" d="100"/>
          <a:sy n="30" d="100"/>
        </p:scale>
        <p:origin x="66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4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0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9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6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4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1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3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0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7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5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0621B-74EF-4BD1-94FF-2C6408281BB8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D7FC4-3BA6-499B-8515-089859D7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7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914" y="1122363"/>
            <a:ext cx="11527972" cy="2387600"/>
          </a:xfrm>
        </p:spPr>
        <p:txBody>
          <a:bodyPr/>
          <a:lstStyle/>
          <a:p>
            <a:r>
              <a:rPr lang="en-US" dirty="0" smtClean="0"/>
              <a:t>Of Mice and Men – Exam Review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Write one sentence for each character, explaining who they are.</a:t>
            </a:r>
          </a:p>
          <a:p>
            <a:pPr marL="0" indent="0">
              <a:buNone/>
            </a:pPr>
            <a:r>
              <a:rPr lang="en-US" dirty="0" smtClean="0"/>
              <a:t>George – </a:t>
            </a:r>
          </a:p>
          <a:p>
            <a:pPr marL="0" indent="0">
              <a:buNone/>
            </a:pPr>
            <a:r>
              <a:rPr lang="en-US" dirty="0" smtClean="0"/>
              <a:t>Lennie – </a:t>
            </a:r>
          </a:p>
          <a:p>
            <a:pPr marL="0" indent="0">
              <a:buNone/>
            </a:pPr>
            <a:r>
              <a:rPr lang="en-US" dirty="0" smtClean="0"/>
              <a:t>Curley – </a:t>
            </a:r>
          </a:p>
          <a:p>
            <a:pPr marL="0" indent="0">
              <a:buNone/>
            </a:pPr>
            <a:r>
              <a:rPr lang="en-US" dirty="0" smtClean="0"/>
              <a:t>Curley’s Wife – </a:t>
            </a:r>
          </a:p>
          <a:p>
            <a:pPr marL="0" indent="0">
              <a:buNone/>
            </a:pPr>
            <a:r>
              <a:rPr lang="en-US" dirty="0" smtClean="0"/>
              <a:t>Slim – </a:t>
            </a:r>
          </a:p>
          <a:p>
            <a:pPr marL="0" indent="0">
              <a:buNone/>
            </a:pPr>
            <a:r>
              <a:rPr lang="en-US" dirty="0" smtClean="0"/>
              <a:t>Carlson – </a:t>
            </a:r>
          </a:p>
          <a:p>
            <a:pPr marL="0" indent="0">
              <a:buNone/>
            </a:pPr>
            <a:r>
              <a:rPr lang="en-US" dirty="0" smtClean="0"/>
              <a:t>Candy – </a:t>
            </a:r>
          </a:p>
          <a:p>
            <a:pPr marL="0" indent="0">
              <a:buNone/>
            </a:pPr>
            <a:r>
              <a:rPr lang="en-US" dirty="0" smtClean="0"/>
              <a:t>Crooks –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5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Write two sentences for each place, one sentence explaining what it is and one sentence on something that happened there. </a:t>
            </a:r>
          </a:p>
          <a:p>
            <a:pPr marL="0" indent="0">
              <a:buNone/>
            </a:pPr>
            <a:r>
              <a:rPr lang="en-US" dirty="0" smtClean="0"/>
              <a:t>Weed – </a:t>
            </a:r>
          </a:p>
          <a:p>
            <a:pPr marL="0" indent="0">
              <a:buNone/>
            </a:pPr>
            <a:r>
              <a:rPr lang="en-US" dirty="0" smtClean="0"/>
              <a:t>The Brush – </a:t>
            </a:r>
          </a:p>
          <a:p>
            <a:pPr marL="0" indent="0">
              <a:buNone/>
            </a:pPr>
            <a:r>
              <a:rPr lang="en-US" dirty="0" smtClean="0"/>
              <a:t>The Bunkhouse – </a:t>
            </a:r>
          </a:p>
          <a:p>
            <a:pPr marL="0" indent="0">
              <a:buNone/>
            </a:pPr>
            <a:r>
              <a:rPr lang="en-US" dirty="0" smtClean="0"/>
              <a:t>The Barn –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4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List two events that happened in each chapter.</a:t>
            </a:r>
          </a:p>
          <a:p>
            <a:pPr marL="0" indent="0">
              <a:buNone/>
            </a:pPr>
            <a:r>
              <a:rPr lang="en-US" dirty="0" smtClean="0"/>
              <a:t>Chapter 1 - </a:t>
            </a:r>
          </a:p>
          <a:p>
            <a:pPr marL="0" indent="0">
              <a:buNone/>
            </a:pPr>
            <a:r>
              <a:rPr lang="en-US" dirty="0" smtClean="0"/>
              <a:t>Chapter 2 -</a:t>
            </a:r>
          </a:p>
          <a:p>
            <a:pPr marL="0" indent="0">
              <a:buNone/>
            </a:pPr>
            <a:r>
              <a:rPr lang="en-US" dirty="0" smtClean="0"/>
              <a:t>Chapter 3-</a:t>
            </a:r>
          </a:p>
          <a:p>
            <a:pPr marL="0" indent="0">
              <a:buNone/>
            </a:pPr>
            <a:r>
              <a:rPr lang="en-US" dirty="0" smtClean="0"/>
              <a:t>Chapter 4 -</a:t>
            </a:r>
          </a:p>
          <a:p>
            <a:pPr marL="0" indent="0">
              <a:buNone/>
            </a:pPr>
            <a:r>
              <a:rPr lang="en-US" dirty="0" smtClean="0"/>
              <a:t>Chapter 5 -</a:t>
            </a:r>
          </a:p>
          <a:p>
            <a:pPr marL="0" indent="0">
              <a:buNone/>
            </a:pPr>
            <a:r>
              <a:rPr lang="en-US" dirty="0" smtClean="0"/>
              <a:t>Chapter 6 -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08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Of Mice and Men – Exam Review </vt:lpstr>
      <vt:lpstr>Characters </vt:lpstr>
      <vt:lpstr>Places </vt:lpstr>
      <vt:lpstr>Chapters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 Mice and Men – Exam Review </dc:title>
  <dc:creator>Stetka, Meghan</dc:creator>
  <cp:lastModifiedBy>Stetka, Meghan</cp:lastModifiedBy>
  <cp:revision>1</cp:revision>
  <dcterms:created xsi:type="dcterms:W3CDTF">2019-09-18T16:38:22Z</dcterms:created>
  <dcterms:modified xsi:type="dcterms:W3CDTF">2019-09-18T16:38:37Z</dcterms:modified>
</cp:coreProperties>
</file>